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5"/>
  </p:notesMasterIdLst>
  <p:sldIdLst>
    <p:sldId id="256" r:id="rId2"/>
    <p:sldId id="257" r:id="rId3"/>
    <p:sldId id="270" r:id="rId4"/>
    <p:sldId id="258" r:id="rId5"/>
    <p:sldId id="277" r:id="rId6"/>
    <p:sldId id="259" r:id="rId7"/>
    <p:sldId id="260" r:id="rId8"/>
    <p:sldId id="261" r:id="rId9"/>
    <p:sldId id="262" r:id="rId10"/>
    <p:sldId id="278" r:id="rId11"/>
    <p:sldId id="263" r:id="rId12"/>
    <p:sldId id="264" r:id="rId13"/>
    <p:sldId id="265" r:id="rId14"/>
    <p:sldId id="266" r:id="rId15"/>
    <p:sldId id="276" r:id="rId16"/>
    <p:sldId id="267" r:id="rId17"/>
    <p:sldId id="268" r:id="rId18"/>
    <p:sldId id="272" r:id="rId19"/>
    <p:sldId id="269" r:id="rId20"/>
    <p:sldId id="271" r:id="rId21"/>
    <p:sldId id="275" r:id="rId22"/>
    <p:sldId id="273"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78"/>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91425" autoAdjust="0"/>
  </p:normalViewPr>
  <p:slideViewPr>
    <p:cSldViewPr snapToGrid="0">
      <p:cViewPr varScale="1">
        <p:scale>
          <a:sx n="97" d="100"/>
          <a:sy n="97" d="100"/>
        </p:scale>
        <p:origin x="1512" y="7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show you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23</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dirty="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0C19-70ED-A174-7A77-3F6A6599EF33}"/>
              </a:ext>
            </a:extLst>
          </p:cNvPr>
          <p:cNvSpPr>
            <a:spLocks noGrp="1"/>
          </p:cNvSpPr>
          <p:nvPr>
            <p:ph type="title"/>
          </p:nvPr>
        </p:nvSpPr>
        <p:spPr/>
        <p:txBody>
          <a:bodyPr/>
          <a:lstStyle/>
          <a:p>
            <a:r>
              <a:rPr lang="en-US" dirty="0"/>
              <a:t>Materials</a:t>
            </a:r>
            <a:br>
              <a:rPr lang="en-US" dirty="0"/>
            </a:br>
            <a:r>
              <a:rPr lang="en-US" sz="2800" dirty="0">
                <a:solidFill>
                  <a:schemeClr val="tx1">
                    <a:lumMod val="65000"/>
                    <a:lumOff val="35000"/>
                  </a:schemeClr>
                </a:solidFill>
              </a:rPr>
              <a:t>(Continued)</a:t>
            </a:r>
          </a:p>
        </p:txBody>
      </p:sp>
      <p:sp>
        <p:nvSpPr>
          <p:cNvPr id="3" name="Content Placeholder 2">
            <a:extLst>
              <a:ext uri="{FF2B5EF4-FFF2-40B4-BE49-F238E27FC236}">
                <a16:creationId xmlns:a16="http://schemas.microsoft.com/office/drawing/2014/main" id="{D902C2F3-7C3D-A273-4BC7-4996E6430774}"/>
              </a:ext>
            </a:extLst>
          </p:cNvPr>
          <p:cNvSpPr>
            <a:spLocks noGrp="1"/>
          </p:cNvSpPr>
          <p:nvPr>
            <p:ph idx="1"/>
          </p:nvPr>
        </p:nvSpPr>
        <p:spPr/>
        <p:txBody>
          <a:bodyPr/>
          <a:lstStyle/>
          <a:p>
            <a:pPr marL="0" indent="0">
              <a:buNone/>
            </a:pPr>
            <a:r>
              <a:rPr lang="en-US" dirty="0"/>
              <a:t>These materials were used in development:</a:t>
            </a:r>
          </a:p>
          <a:p>
            <a:pPr marL="0" indent="0">
              <a:buNone/>
            </a:pPr>
            <a:endParaRPr lang="en-US" dirty="0"/>
          </a:p>
          <a:p>
            <a:pPr marL="457200" indent="-457200">
              <a:buFont typeface="+mj-lt"/>
              <a:buAutoNum type="arabicPeriod" startAt="8"/>
            </a:pPr>
            <a:r>
              <a:rPr lang="en-US" dirty="0"/>
              <a:t>Microsoft Visual Studio Code</a:t>
            </a:r>
          </a:p>
          <a:p>
            <a:pPr marL="457200" indent="-457200">
              <a:buFont typeface="+mj-lt"/>
              <a:buAutoNum type="arabicPeriod" startAt="8"/>
            </a:pPr>
            <a:r>
              <a:rPr lang="en-US" dirty="0"/>
              <a:t>Jupyter Extension for Visual Studio Code</a:t>
            </a:r>
          </a:p>
          <a:p>
            <a:pPr marL="457200" indent="-457200">
              <a:buFont typeface="+mj-lt"/>
              <a:buAutoNum type="arabicPeriod" startAt="8"/>
            </a:pPr>
            <a:r>
              <a:rPr lang="en-US" dirty="0"/>
              <a:t>GitHub Desktop </a:t>
            </a:r>
          </a:p>
        </p:txBody>
      </p:sp>
      <p:pic>
        <p:nvPicPr>
          <p:cNvPr id="9" name="Picture 8">
            <a:extLst>
              <a:ext uri="{FF2B5EF4-FFF2-40B4-BE49-F238E27FC236}">
                <a16:creationId xmlns:a16="http://schemas.microsoft.com/office/drawing/2014/main" id="{9ACEBC0F-A80B-42B5-0586-88B0A922AF9D}"/>
              </a:ext>
            </a:extLst>
          </p:cNvPr>
          <p:cNvPicPr>
            <a:picLocks noChangeAspect="1"/>
          </p:cNvPicPr>
          <p:nvPr/>
        </p:nvPicPr>
        <p:blipFill>
          <a:blip r:embed="rId2"/>
          <a:stretch>
            <a:fillRect/>
          </a:stretch>
        </p:blipFill>
        <p:spPr>
          <a:xfrm>
            <a:off x="7811110" y="2194560"/>
            <a:ext cx="3721899" cy="2780563"/>
          </a:xfrm>
          <a:prstGeom prst="roundRect">
            <a:avLst>
              <a:gd name="adj" fmla="val 872"/>
            </a:avLst>
          </a:prstGeom>
        </p:spPr>
      </p:pic>
      <p:pic>
        <p:nvPicPr>
          <p:cNvPr id="5" name="Picture 4">
            <a:extLst>
              <a:ext uri="{FF2B5EF4-FFF2-40B4-BE49-F238E27FC236}">
                <a16:creationId xmlns:a16="http://schemas.microsoft.com/office/drawing/2014/main" id="{AEB3C257-730D-BB31-ABA3-267F0D759992}"/>
              </a:ext>
            </a:extLst>
          </p:cNvPr>
          <p:cNvPicPr>
            <a:picLocks noChangeAspect="1"/>
          </p:cNvPicPr>
          <p:nvPr/>
        </p:nvPicPr>
        <p:blipFill>
          <a:blip r:embed="rId3"/>
          <a:stretch>
            <a:fillRect/>
          </a:stretch>
        </p:blipFill>
        <p:spPr>
          <a:xfrm>
            <a:off x="3662801" y="4011561"/>
            <a:ext cx="3365865" cy="2617895"/>
          </a:xfrm>
          <a:prstGeom prst="roundRect">
            <a:avLst>
              <a:gd name="adj" fmla="val 824"/>
            </a:avLst>
          </a:prstGeom>
        </p:spPr>
      </p:pic>
      <p:sp>
        <p:nvSpPr>
          <p:cNvPr id="13" name="Arc 12">
            <a:extLst>
              <a:ext uri="{FF2B5EF4-FFF2-40B4-BE49-F238E27FC236}">
                <a16:creationId xmlns:a16="http://schemas.microsoft.com/office/drawing/2014/main" id="{E7A23F0B-2CE1-16DC-D3CA-12605E68FE82}"/>
              </a:ext>
            </a:extLst>
          </p:cNvPr>
          <p:cNvSpPr/>
          <p:nvPr/>
        </p:nvSpPr>
        <p:spPr>
          <a:xfrm>
            <a:off x="1747579" y="3584841"/>
            <a:ext cx="3048000" cy="1877961"/>
          </a:xfrm>
          <a:prstGeom prst="arc">
            <a:avLst>
              <a:gd name="adj1" fmla="val 4950476"/>
              <a:gd name="adj2" fmla="val 110832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874D40DD-2B2C-80E3-FCAE-C95748FE273C}"/>
              </a:ext>
            </a:extLst>
          </p:cNvPr>
          <p:cNvSpPr/>
          <p:nvPr/>
        </p:nvSpPr>
        <p:spPr>
          <a:xfrm>
            <a:off x="4615913" y="3023802"/>
            <a:ext cx="3507180" cy="1877961"/>
          </a:xfrm>
          <a:prstGeom prst="arc">
            <a:avLst>
              <a:gd name="adj1" fmla="val 12870082"/>
              <a:gd name="adj2" fmla="val 20077743"/>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43404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 2 for each algorithm</a:t>
            </a:r>
          </a:p>
          <a:p>
            <a:pPr marL="514350" indent="-514350">
              <a:buAutoNum type="arabicPeriod"/>
            </a:pPr>
            <a:r>
              <a:rPr lang="en-US" sz="2400" dirty="0"/>
              <a:t>Dump data to CSV</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007307" y="242654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984175" y="364923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007305" y="501399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390732" y="302407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390732" y="414449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546394" y="519904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7698510" y="272727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546396" y="272531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546394" y="5469938"/>
            <a:ext cx="387024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1923127" y="364628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2853761" y="364628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3888251" y="365163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4802241" y="364484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5725218" y="363577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329684" y="302407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299981" y="302407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3776852" y="302407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3776852" y="302407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3776852" y="302407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329684" y="414504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299981" y="414504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3776850" y="415039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3776850" y="414360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3776850" y="413453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graph data structure.</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893</TotalTime>
  <Words>2304</Words>
  <Application>Microsoft Office PowerPoint</Application>
  <PresentationFormat>Widescreen</PresentationFormat>
  <Paragraphs>186</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Materials (Continued)</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21</cp:revision>
  <dcterms:created xsi:type="dcterms:W3CDTF">2023-02-09T00:02:31Z</dcterms:created>
  <dcterms:modified xsi:type="dcterms:W3CDTF">2023-02-18T21:08:53Z</dcterms:modified>
</cp:coreProperties>
</file>